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62E8-1875-4DA3-85C2-746293682510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94C3-0085-4B8B-A940-FEDF4684E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96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62E8-1875-4DA3-85C2-746293682510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94C3-0085-4B8B-A940-FEDF4684E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26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62E8-1875-4DA3-85C2-746293682510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94C3-0085-4B8B-A940-FEDF4684E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979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62E8-1875-4DA3-85C2-746293682510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94C3-0085-4B8B-A940-FEDF4684E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439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62E8-1875-4DA3-85C2-746293682510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94C3-0085-4B8B-A940-FEDF4684E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607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62E8-1875-4DA3-85C2-746293682510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94C3-0085-4B8B-A940-FEDF4684E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745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62E8-1875-4DA3-85C2-746293682510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94C3-0085-4B8B-A940-FEDF4684E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312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62E8-1875-4DA3-85C2-746293682510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94C3-0085-4B8B-A940-FEDF4684E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462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62E8-1875-4DA3-85C2-746293682510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94C3-0085-4B8B-A940-FEDF4684E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123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62E8-1875-4DA3-85C2-746293682510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94C3-0085-4B8B-A940-FEDF4684E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77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662E8-1875-4DA3-85C2-746293682510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94C3-0085-4B8B-A940-FEDF4684E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852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662E8-1875-4DA3-85C2-746293682510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F94C3-0085-4B8B-A940-FEDF4684E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390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OIC-SDS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305800" cy="4983163"/>
          </a:xfrm>
        </p:spPr>
        <p:txBody>
          <a:bodyPr/>
          <a:lstStyle/>
          <a:p>
            <a:r>
              <a:rPr lang="en-US" dirty="0" smtClean="0"/>
              <a:t>Walk Against Drugs – September 20, 2014; 5:30 PICC Grounds –”</a:t>
            </a:r>
            <a:r>
              <a:rPr lang="en-US" sz="2800" b="1" i="1" dirty="0" smtClean="0"/>
              <a:t>Largest Anti-Drugs Walk and Rally</a:t>
            </a:r>
            <a:r>
              <a:rPr lang="en-US" dirty="0" smtClean="0"/>
              <a:t>’ (550 students; 150 parents</a:t>
            </a:r>
            <a:r>
              <a:rPr lang="en-US" dirty="0" smtClean="0"/>
              <a:t>); note: postponed due to typhoon, for further announcement by </a:t>
            </a:r>
            <a:r>
              <a:rPr lang="en-US" smtClean="0"/>
              <a:t>the proponents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Changes in Program Managers, TWGs, CES Designations and DO Operations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396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Updates on SHS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Action Plan on Advocacy/Orientation (Communication Plan); incl. catchy/interesting title</a:t>
            </a:r>
          </a:p>
          <a:p>
            <a:pPr lvl="1"/>
            <a:r>
              <a:rPr lang="en-US" dirty="0" smtClean="0"/>
              <a:t>Documentation of all advocacy meetings and </a:t>
            </a:r>
          </a:p>
          <a:p>
            <a:pPr lvl="1"/>
            <a:r>
              <a:rPr lang="en-US" dirty="0" smtClean="0"/>
              <a:t>Questions raised by various stakeholders</a:t>
            </a:r>
          </a:p>
          <a:p>
            <a:pPr lvl="2"/>
            <a:r>
              <a:rPr lang="en-US" dirty="0" smtClean="0"/>
              <a:t>Agenda of advocacy meetings:</a:t>
            </a:r>
          </a:p>
          <a:p>
            <a:pPr lvl="3"/>
            <a:r>
              <a:rPr lang="en-US" dirty="0" smtClean="0"/>
              <a:t>Features of Senior HS (Primer, tracks, strands and course/specialization</a:t>
            </a:r>
          </a:p>
          <a:p>
            <a:pPr lvl="3"/>
            <a:r>
              <a:rPr lang="en-US" dirty="0" smtClean="0"/>
              <a:t>Essentials/Needs – classrooms, workshops/laboratories, tools and equipment, teachers, reproduction of modules,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3"/>
            <a:r>
              <a:rPr lang="en-US" dirty="0" smtClean="0"/>
              <a:t>Distribution of Primer to stakeholders</a:t>
            </a:r>
          </a:p>
          <a:p>
            <a:pPr lvl="3"/>
            <a:r>
              <a:rPr lang="en-US" dirty="0" smtClean="0"/>
              <a:t>Commitment/Pledge of Partners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640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868362"/>
          </a:xfrm>
        </p:spPr>
        <p:txBody>
          <a:bodyPr/>
          <a:lstStyle/>
          <a:p>
            <a:r>
              <a:rPr lang="en-US" dirty="0" smtClean="0"/>
              <a:t>Updates on Senior High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 smtClean="0"/>
              <a:t>Division Geographical Map for SHS (c/o Planning Officer) for Posting in DO, schools?</a:t>
            </a:r>
          </a:p>
          <a:p>
            <a:pPr lvl="1"/>
            <a:r>
              <a:rPr lang="en-US" dirty="0" smtClean="0"/>
              <a:t>Schools that will offer with addresses</a:t>
            </a:r>
          </a:p>
          <a:p>
            <a:pPr lvl="1"/>
            <a:r>
              <a:rPr lang="en-US" dirty="0" smtClean="0"/>
              <a:t>Directories of SUCs, LUCs, private companies, businesses</a:t>
            </a:r>
          </a:p>
          <a:p>
            <a:pPr marL="457200" lvl="1" indent="-457200">
              <a:buFont typeface="Arial" pitchFamily="34" charset="0"/>
              <a:buChar char="•"/>
            </a:pPr>
            <a:r>
              <a:rPr lang="en-US" dirty="0" smtClean="0"/>
              <a:t>Updating of Division Strategic Plan for submission to CO-USEC Rivera)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255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914399"/>
          </a:xfrm>
        </p:spPr>
        <p:txBody>
          <a:bodyPr>
            <a:noAutofit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838200"/>
            <a:ext cx="8305800" cy="51054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sz="2800" b="1" dirty="0" smtClean="0">
                <a:solidFill>
                  <a:srgbClr val="FF0000"/>
                </a:solidFill>
              </a:rPr>
              <a:t>Programs and Projects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SBM-PASBE                                       – Ms. E. Diaz/Mrs. E. </a:t>
            </a:r>
            <a:r>
              <a:rPr lang="en-US" sz="2800" dirty="0" err="1" smtClean="0">
                <a:solidFill>
                  <a:schemeClr val="tx1"/>
                </a:solidFill>
              </a:rPr>
              <a:t>Arrubio</a:t>
            </a:r>
            <a:endParaRPr lang="en-US" sz="2800" dirty="0" smtClean="0">
              <a:solidFill>
                <a:schemeClr val="tx1"/>
              </a:solidFill>
            </a:endParaRP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Senior High School Focal Persons – Dr. V. </a:t>
            </a:r>
            <a:r>
              <a:rPr lang="en-US" sz="2800" dirty="0" err="1" smtClean="0">
                <a:solidFill>
                  <a:schemeClr val="tx1"/>
                </a:solidFill>
              </a:rPr>
              <a:t>Javena</a:t>
            </a:r>
            <a:r>
              <a:rPr lang="en-US" sz="2800" dirty="0" smtClean="0">
                <a:solidFill>
                  <a:schemeClr val="tx1"/>
                </a:solidFill>
              </a:rPr>
              <a:t>/Ms. F. Arias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CIP Division Coordinators               – Dr. A. Mendoza/Dr. V. </a:t>
            </a:r>
            <a:r>
              <a:rPr lang="en-US" sz="2800" dirty="0" err="1" smtClean="0">
                <a:solidFill>
                  <a:schemeClr val="tx1"/>
                </a:solidFill>
              </a:rPr>
              <a:t>Javena</a:t>
            </a:r>
            <a:endParaRPr lang="en-US" sz="2800" dirty="0" smtClean="0">
              <a:solidFill>
                <a:schemeClr val="tx1"/>
              </a:solidFill>
            </a:endParaRP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Division Planning Team                    - Planning Unit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Teach for the Philippines Coordinator – Mrs. L. </a:t>
            </a:r>
            <a:r>
              <a:rPr lang="en-US" sz="2800" dirty="0" err="1" smtClean="0">
                <a:solidFill>
                  <a:schemeClr val="tx1"/>
                </a:solidFill>
              </a:rPr>
              <a:t>Dela</a:t>
            </a:r>
            <a:r>
              <a:rPr lang="en-US" sz="2800" dirty="0" smtClean="0">
                <a:solidFill>
                  <a:schemeClr val="tx1"/>
                </a:solidFill>
              </a:rPr>
              <a:t> Cruz/Mrs. E.                  </a:t>
            </a:r>
          </a:p>
          <a:p>
            <a:pPr algn="l"/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                                                                     </a:t>
            </a:r>
            <a:r>
              <a:rPr lang="en-US" sz="2800" dirty="0" err="1" smtClean="0">
                <a:solidFill>
                  <a:schemeClr val="tx1"/>
                </a:solidFill>
              </a:rPr>
              <a:t>Arrubio</a:t>
            </a:r>
            <a:endParaRPr lang="en-US" sz="2800" dirty="0" smtClean="0">
              <a:solidFill>
                <a:schemeClr val="tx1"/>
              </a:solidFill>
            </a:endParaRP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TQC                                                       - Mrs. </a:t>
            </a:r>
            <a:r>
              <a:rPr lang="en-US" sz="2800" dirty="0" err="1" smtClean="0">
                <a:solidFill>
                  <a:schemeClr val="tx1"/>
                </a:solidFill>
              </a:rPr>
              <a:t>Arrubio</a:t>
            </a:r>
            <a:r>
              <a:rPr lang="en-US" sz="2800" dirty="0" smtClean="0">
                <a:solidFill>
                  <a:schemeClr val="tx1"/>
                </a:solidFill>
              </a:rPr>
              <a:t> and Mrs. W. </a:t>
            </a:r>
            <a:r>
              <a:rPr lang="en-US" sz="2800" dirty="0" err="1" smtClean="0">
                <a:solidFill>
                  <a:schemeClr val="tx1"/>
                </a:solidFill>
              </a:rPr>
              <a:t>Hilario</a:t>
            </a:r>
            <a:endParaRPr lang="en-US" sz="2800" dirty="0" smtClean="0">
              <a:solidFill>
                <a:schemeClr val="tx1"/>
              </a:solidFill>
            </a:endParaRP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BAC			                   - as is; Mr. R. Ado (Chair)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Division Investigation Lead Persons - Mr. </a:t>
            </a:r>
            <a:r>
              <a:rPr lang="en-US" sz="2800" dirty="0" err="1" smtClean="0">
                <a:solidFill>
                  <a:schemeClr val="tx1"/>
                </a:solidFill>
              </a:rPr>
              <a:t>Ceasar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Nachor</a:t>
            </a:r>
            <a:r>
              <a:rPr lang="en-US" sz="2800" dirty="0" smtClean="0">
                <a:solidFill>
                  <a:schemeClr val="tx1"/>
                </a:solidFill>
              </a:rPr>
              <a:t>/Mr. R. </a:t>
            </a:r>
            <a:r>
              <a:rPr lang="en-US" sz="2800" dirty="0" err="1" smtClean="0">
                <a:solidFill>
                  <a:schemeClr val="tx1"/>
                </a:solidFill>
              </a:rPr>
              <a:t>Septimo</a:t>
            </a:r>
            <a:endParaRPr lang="en-US" sz="2800" dirty="0" smtClean="0">
              <a:solidFill>
                <a:schemeClr val="tx1"/>
              </a:solidFill>
            </a:endParaRP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ALS Supervisors		                    -  Ms. J. Balbuena/Mrs. F. Arias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CES 			                    - Mrs. E. Diaz (SOG)</a:t>
            </a:r>
          </a:p>
          <a:p>
            <a:pPr algn="l"/>
            <a:r>
              <a:rPr lang="en-US" sz="2800" dirty="0">
                <a:solidFill>
                  <a:schemeClr val="tx1"/>
                </a:solidFill>
              </a:rPr>
              <a:t>	</a:t>
            </a:r>
            <a:r>
              <a:rPr lang="en-US" sz="2800" dirty="0" smtClean="0">
                <a:solidFill>
                  <a:schemeClr val="tx1"/>
                </a:solidFill>
              </a:rPr>
              <a:t>		                    - Mrs. L. </a:t>
            </a:r>
            <a:r>
              <a:rPr lang="en-US" sz="2800" dirty="0" err="1" smtClean="0">
                <a:solidFill>
                  <a:schemeClr val="tx1"/>
                </a:solidFill>
              </a:rPr>
              <a:t>Dela</a:t>
            </a:r>
            <a:r>
              <a:rPr lang="en-US" sz="2800" dirty="0" smtClean="0">
                <a:solidFill>
                  <a:schemeClr val="tx1"/>
                </a:solidFill>
              </a:rPr>
              <a:t> Cruz (</a:t>
            </a:r>
            <a:r>
              <a:rPr lang="en-US" sz="2800" dirty="0" err="1" smtClean="0">
                <a:solidFill>
                  <a:schemeClr val="tx1"/>
                </a:solidFill>
              </a:rPr>
              <a:t>Curr</a:t>
            </a:r>
            <a:r>
              <a:rPr lang="en-US" sz="2800" dirty="0" smtClean="0">
                <a:solidFill>
                  <a:schemeClr val="tx1"/>
                </a:solidFill>
              </a:rPr>
              <a:t>. </a:t>
            </a:r>
            <a:r>
              <a:rPr lang="en-US" sz="2800" dirty="0" err="1" smtClean="0">
                <a:solidFill>
                  <a:schemeClr val="tx1"/>
                </a:solidFill>
              </a:rPr>
              <a:t>Impl</a:t>
            </a:r>
            <a:r>
              <a:rPr lang="en-US" sz="2800" dirty="0" smtClean="0">
                <a:solidFill>
                  <a:schemeClr val="tx1"/>
                </a:solidFill>
              </a:rPr>
              <a:t>.)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PSB Chair                                               - Mrs. L. </a:t>
            </a:r>
            <a:r>
              <a:rPr lang="en-US" sz="2800" dirty="0" err="1" smtClean="0">
                <a:solidFill>
                  <a:schemeClr val="tx1"/>
                </a:solidFill>
              </a:rPr>
              <a:t>Dela</a:t>
            </a:r>
            <a:r>
              <a:rPr lang="en-US" sz="2800" dirty="0" smtClean="0">
                <a:solidFill>
                  <a:schemeClr val="tx1"/>
                </a:solidFill>
              </a:rPr>
              <a:t> Cruz; members to be</a:t>
            </a:r>
          </a:p>
          <a:p>
            <a:pPr algn="l"/>
            <a:r>
              <a:rPr lang="en-US" sz="2800" dirty="0">
                <a:solidFill>
                  <a:schemeClr val="tx1"/>
                </a:solidFill>
              </a:rPr>
              <a:t>	</a:t>
            </a:r>
            <a:r>
              <a:rPr lang="en-US" sz="2800" dirty="0" smtClean="0">
                <a:solidFill>
                  <a:schemeClr val="tx1"/>
                </a:solidFill>
              </a:rPr>
              <a:t>			         announced</a:t>
            </a:r>
          </a:p>
          <a:p>
            <a:pPr algn="l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10946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Operations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Mr. Bony </a:t>
            </a:r>
            <a:r>
              <a:rPr lang="en-US" dirty="0" err="1" smtClean="0"/>
              <a:t>Abalos</a:t>
            </a:r>
            <a:r>
              <a:rPr lang="en-US" dirty="0" smtClean="0"/>
              <a:t> is on top of all Operating Units, including Finance Unit</a:t>
            </a:r>
          </a:p>
          <a:p>
            <a:r>
              <a:rPr lang="en-US" dirty="0" smtClean="0"/>
              <a:t>Designation of Ms. </a:t>
            </a:r>
            <a:r>
              <a:rPr lang="en-US" dirty="0" err="1" smtClean="0"/>
              <a:t>Cecille</a:t>
            </a:r>
            <a:r>
              <a:rPr lang="en-US" dirty="0" smtClean="0"/>
              <a:t> </a:t>
            </a:r>
            <a:r>
              <a:rPr lang="en-US" dirty="0" err="1" smtClean="0"/>
              <a:t>Tria</a:t>
            </a:r>
            <a:r>
              <a:rPr lang="en-US" dirty="0" smtClean="0"/>
              <a:t> as Budget Officer</a:t>
            </a:r>
          </a:p>
          <a:p>
            <a:r>
              <a:rPr lang="en-US" dirty="0" smtClean="0"/>
              <a:t>Detail of Ms. Evelyn Rodriguez (BJNHS) as Senior Bookkeeper  -for 2 days/week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640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 Interventions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Conduct of NAT review should be discreet – observing care in distribution of NAT reviewers</a:t>
            </a:r>
          </a:p>
          <a:p>
            <a:r>
              <a:rPr lang="en-US" dirty="0" smtClean="0"/>
              <a:t>TQC to serve as mechanism for NAT review</a:t>
            </a:r>
          </a:p>
          <a:p>
            <a:r>
              <a:rPr lang="en-US" dirty="0" smtClean="0"/>
              <a:t>Learner analysis using test results to for learner segregation and learner-focused NAT interventions</a:t>
            </a:r>
          </a:p>
          <a:p>
            <a:r>
              <a:rPr lang="en-US" dirty="0" smtClean="0"/>
              <a:t>Intensify efforts on </a:t>
            </a:r>
            <a:r>
              <a:rPr lang="en-US" dirty="0" err="1" smtClean="0"/>
              <a:t>Araling</a:t>
            </a:r>
            <a:r>
              <a:rPr lang="en-US" dirty="0" smtClean="0"/>
              <a:t> </a:t>
            </a:r>
            <a:r>
              <a:rPr lang="en-US" dirty="0" err="1" smtClean="0"/>
              <a:t>Panlipunan</a:t>
            </a:r>
            <a:endParaRPr lang="en-US" dirty="0" smtClean="0"/>
          </a:p>
          <a:p>
            <a:r>
              <a:rPr lang="en-US" dirty="0" smtClean="0"/>
              <a:t>Produce better strategies in Math and Science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683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366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Forthcoming Training Programs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Review of the remaining programs and projects (for last quarter)</a:t>
            </a:r>
          </a:p>
          <a:p>
            <a:r>
              <a:rPr lang="en-US" dirty="0" smtClean="0"/>
              <a:t>Principals Training</a:t>
            </a:r>
          </a:p>
          <a:p>
            <a:r>
              <a:rPr lang="en-US" dirty="0" smtClean="0"/>
              <a:t>ADR Practicum Internship</a:t>
            </a:r>
          </a:p>
          <a:p>
            <a:r>
              <a:rPr lang="en-US" dirty="0" smtClean="0"/>
              <a:t>Happiness in the Workplace: Building Relationships Towards Productivity (Project SMILE) Oct. 28-29</a:t>
            </a:r>
          </a:p>
          <a:p>
            <a:r>
              <a:rPr lang="en-US" dirty="0" smtClean="0"/>
              <a:t>Special Orientation on Senior High School (urgent – next week)</a:t>
            </a:r>
          </a:p>
          <a:p>
            <a:r>
              <a:rPr lang="en-US" dirty="0" smtClean="0"/>
              <a:t>FGD on Continuous Improvement Program (Sept. 30)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719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en-US" dirty="0" smtClean="0"/>
              <a:t>Reiteration of the Total Ban for Stage Plays and Film Showing</a:t>
            </a:r>
          </a:p>
          <a:p>
            <a:r>
              <a:rPr lang="en-US" dirty="0" smtClean="0"/>
              <a:t>Guidelines for Field Trips – compliance to requirements in securing DO permit</a:t>
            </a:r>
          </a:p>
          <a:p>
            <a:r>
              <a:rPr lang="en-US" dirty="0" smtClean="0"/>
              <a:t>Pilot Division for RAT Plan Cascading – comprehensive Orientation from HR-Central Office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188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Updates from Regional MANCOM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World Teachers Day Celebration – to send teachers to the Regional Celebration – TBA</a:t>
            </a:r>
          </a:p>
          <a:p>
            <a:r>
              <a:rPr lang="en-US" dirty="0" smtClean="0"/>
              <a:t>39</a:t>
            </a:r>
            <a:r>
              <a:rPr lang="en-US" baseline="30000" dirty="0" smtClean="0"/>
              <a:t>th</a:t>
            </a:r>
            <a:r>
              <a:rPr lang="en-US" dirty="0" smtClean="0"/>
              <a:t> Anniversary Celebration of </a:t>
            </a:r>
            <a:r>
              <a:rPr lang="en-US" dirty="0" err="1" smtClean="0"/>
              <a:t>DepEd</a:t>
            </a:r>
            <a:r>
              <a:rPr lang="en-US" dirty="0" smtClean="0"/>
              <a:t>-NCR in Oct. 3, 8AM to 9PM</a:t>
            </a:r>
          </a:p>
          <a:p>
            <a:r>
              <a:rPr lang="en-US" dirty="0" smtClean="0"/>
              <a:t>Conduct of EMT Review – details TBA; Wed./Sat</a:t>
            </a:r>
          </a:p>
          <a:p>
            <a:r>
              <a:rPr lang="en-US" dirty="0" smtClean="0"/>
              <a:t>Preparations for the National Schools Press Conference – April 6-10, 2015; Div. of </a:t>
            </a:r>
            <a:r>
              <a:rPr lang="en-US" dirty="0" err="1" smtClean="0"/>
              <a:t>Taguig</a:t>
            </a:r>
            <a:r>
              <a:rPr lang="en-US" dirty="0" smtClean="0"/>
              <a:t>/Pateros; Opening Program in Big Tent, Global City; Closing in SM Aura Hall; Committee on Stage Preparation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06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92162"/>
          </a:xfrm>
        </p:spPr>
        <p:txBody>
          <a:bodyPr/>
          <a:lstStyle/>
          <a:p>
            <a:r>
              <a:rPr lang="en-US" dirty="0" smtClean="0"/>
              <a:t>MANCOM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dirty="0" smtClean="0"/>
              <a:t>Seminar for Principals, ASDS, SDS – Dreams…Doers…Achievers – Oct. 9-11, Lima Park Hotel, </a:t>
            </a:r>
            <a:r>
              <a:rPr lang="en-US" dirty="0" err="1" smtClean="0"/>
              <a:t>Batangas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RPMS Review by Central Office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676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Updates on Senior High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4830763"/>
          </a:xfrm>
        </p:spPr>
        <p:txBody>
          <a:bodyPr>
            <a:normAutofit fontScale="77500" lnSpcReduction="20000"/>
          </a:bodyPr>
          <a:lstStyle/>
          <a:p>
            <a:pPr lvl="1">
              <a:buFont typeface="Arial" pitchFamily="34" charset="0"/>
              <a:buChar char="•"/>
            </a:pPr>
            <a:r>
              <a:rPr lang="en-US" dirty="0" smtClean="0"/>
              <a:t>Survey Among School Heads/schools to finalize courses to </a:t>
            </a:r>
            <a:r>
              <a:rPr lang="en-US" dirty="0"/>
              <a:t>o</a:t>
            </a:r>
            <a:r>
              <a:rPr lang="en-US" dirty="0" smtClean="0"/>
              <a:t>ffer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SHS </a:t>
            </a:r>
            <a:r>
              <a:rPr lang="en-US" dirty="0"/>
              <a:t>Repeat Survey of Career Options for Grade </a:t>
            </a:r>
            <a:r>
              <a:rPr lang="en-US" dirty="0" smtClean="0"/>
              <a:t>8/9 students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Finalize the </a:t>
            </a:r>
            <a:r>
              <a:rPr lang="en-US" smtClean="0"/>
              <a:t>Division Implementation Plan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Composition of Division Task Force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Conduct of Stakeholders Orientation on SHS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	</a:t>
            </a:r>
            <a:r>
              <a:rPr lang="en-US" dirty="0" smtClean="0"/>
              <a:t>- Local Government (Mayor, Congressman,  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    Councilors, Chair on Education, Barangay Captains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   Business Owners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	 </a:t>
            </a:r>
            <a:r>
              <a:rPr lang="en-US" dirty="0" smtClean="0"/>
              <a:t>Private Schools – principals, supervisors and  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    coordinators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   Public Schools – including parents (homeroom PTA              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    and GPTA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	 </a:t>
            </a:r>
            <a:r>
              <a:rPr lang="en-US" dirty="0" smtClean="0"/>
              <a:t>Community and Guidance Counselors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001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576</Words>
  <Application>Microsoft Office PowerPoint</Application>
  <PresentationFormat>On-screen Show (4:3)</PresentationFormat>
  <Paragraphs>78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OIC-SDS Concerns</vt:lpstr>
      <vt:lpstr> </vt:lpstr>
      <vt:lpstr>Operations</vt:lpstr>
      <vt:lpstr>NAT Interventions</vt:lpstr>
      <vt:lpstr>Forthcoming Training Programs </vt:lpstr>
      <vt:lpstr>PowerPoint Presentation</vt:lpstr>
      <vt:lpstr>Updates from Regional MANCOM</vt:lpstr>
      <vt:lpstr>MANCOM Updates</vt:lpstr>
      <vt:lpstr>Updates on Senior High School</vt:lpstr>
      <vt:lpstr>Updates on SHS</vt:lpstr>
      <vt:lpstr>Updates on Senior High School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Changes in Program Managers, TWGs, CES Designations and DO Operations</dc:title>
  <dc:creator>LOSARIA</dc:creator>
  <cp:lastModifiedBy>ASDS</cp:lastModifiedBy>
  <cp:revision>10</cp:revision>
  <dcterms:created xsi:type="dcterms:W3CDTF">2014-09-17T09:40:42Z</dcterms:created>
  <dcterms:modified xsi:type="dcterms:W3CDTF">2014-09-23T06:01:51Z</dcterms:modified>
</cp:coreProperties>
</file>