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>
        <p:scale>
          <a:sx n="70" d="100"/>
          <a:sy n="70" d="100"/>
        </p:scale>
        <p:origin x="-474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04498-C1FA-40BD-BA01-6E69857A5DC8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9663A-569A-4278-AAB4-2B8AB988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65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9663A-569A-4278-AAB4-2B8AB988739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B6DAA-94CE-4E77-A1B1-32FE8F28A26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9399E-6A08-48D8-BE94-8CF23C10B9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0" y="2057400"/>
            <a:ext cx="913984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2400" y="223897"/>
            <a:ext cx="3810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Log in the EBEIS using a School Head / Representative Account </a:t>
            </a:r>
            <a:endParaRPr lang="en-US" sz="3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3048000"/>
            <a:ext cx="441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152400"/>
            <a:ext cx="5105400" cy="185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6019800" y="1447800"/>
            <a:ext cx="2819400" cy="457200"/>
          </a:xfrm>
          <a:prstGeom prst="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199" y="1143000"/>
            <a:ext cx="6781801" cy="46716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228600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Click Existing Makeshift Rooms tab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0" y="4038600"/>
            <a:ext cx="3886200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Enter no. of makeshift rooms then Save </a:t>
            </a: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 flipV="1">
            <a:off x="1371600" y="4495800"/>
            <a:ext cx="3657600" cy="19854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048000"/>
            <a:ext cx="5029200" cy="290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486400" y="4114800"/>
            <a:ext cx="3352800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Click to update makeshift room details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124200" y="4876800"/>
            <a:ext cx="2209800" cy="0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38200"/>
            <a:ext cx="7391400" cy="6019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76200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Makeshift Rooms Update page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90600"/>
            <a:ext cx="7118865" cy="52504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57800" y="2667000"/>
            <a:ext cx="3733800" cy="255454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To add, reduce or correct the number of makeshift rooms, </a:t>
            </a:r>
            <a:r>
              <a:rPr lang="en-US" sz="3200" b="1" dirty="0" smtClean="0"/>
              <a:t>update total number first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066800" y="4419600"/>
            <a:ext cx="4114800" cy="0"/>
          </a:xfrm>
          <a:prstGeom prst="straightConnector1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6200" y="76200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Makeshift Rooms Update page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66394"/>
            <a:ext cx="6400800" cy="63678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0200" y="3842994"/>
            <a:ext cx="3733800" cy="206210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No. of makeshift rooms is automatically updated</a:t>
            </a:r>
            <a:endParaRPr lang="en-US" sz="3200" b="1" dirty="0" smtClean="0"/>
          </a:p>
        </p:txBody>
      </p:sp>
      <p:cxnSp>
        <p:nvCxnSpPr>
          <p:cNvPr id="6" name="Elbow Connector 5"/>
          <p:cNvCxnSpPr>
            <a:stCxn id="3" idx="2"/>
          </p:cNvCxnSpPr>
          <p:nvPr/>
        </p:nvCxnSpPr>
        <p:spPr>
          <a:xfrm rot="5400000">
            <a:off x="5545901" y="4702596"/>
            <a:ext cx="528699" cy="2933700"/>
          </a:xfrm>
          <a:prstGeom prst="bentConnector2">
            <a:avLst/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" y="253425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Makeshift Rooms Update page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457201"/>
            <a:ext cx="8534400" cy="6400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177225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Other Facilities &amp; Structures Update page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066800"/>
            <a:ext cx="8442863" cy="53924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177225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Other Facilities &amp; Structures Update page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55598"/>
            <a:ext cx="9144000" cy="36024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81000"/>
            <a:ext cx="3505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Click </a:t>
            </a:r>
            <a:r>
              <a:rPr lang="en-US" sz="3200" b="1" dirty="0" smtClean="0">
                <a:solidFill>
                  <a:srgbClr val="FFC000"/>
                </a:solidFill>
              </a:rPr>
              <a:t>School Building Inventory </a:t>
            </a:r>
            <a:r>
              <a:rPr lang="en-US" sz="3200" dirty="0" smtClean="0"/>
              <a:t>at the Main Menu Panel </a:t>
            </a:r>
            <a:endParaRPr 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0"/>
            <a:ext cx="3886200" cy="3715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ight Arrow 4"/>
          <p:cNvSpPr/>
          <p:nvPr/>
        </p:nvSpPr>
        <p:spPr>
          <a:xfrm>
            <a:off x="3886200" y="609600"/>
            <a:ext cx="1524000" cy="11430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180771" y="2209800"/>
            <a:ext cx="11324771" cy="3957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228600"/>
            <a:ext cx="8458200" cy="107721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At the School Building Facilities Inventory Main page, report parameters are displayed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518160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Click on the </a:t>
            </a:r>
            <a:r>
              <a:rPr lang="en-US" sz="3200" b="1" dirty="0" smtClean="0"/>
              <a:t>Cutoff Date</a:t>
            </a:r>
            <a:r>
              <a:rPr lang="en-US" sz="3200" b="1" dirty="0" smtClean="0">
                <a:solidFill>
                  <a:srgbClr val="FFC000"/>
                </a:solidFill>
              </a:rPr>
              <a:t> </a:t>
            </a:r>
            <a:r>
              <a:rPr lang="en-US" sz="3200" dirty="0" smtClean="0"/>
              <a:t>link to encode or view inventory page</a:t>
            </a:r>
          </a:p>
        </p:txBody>
      </p:sp>
      <p:sp>
        <p:nvSpPr>
          <p:cNvPr id="5" name="Up Arrow 4"/>
          <p:cNvSpPr/>
          <p:nvPr/>
        </p:nvSpPr>
        <p:spPr>
          <a:xfrm>
            <a:off x="228600" y="4267200"/>
            <a:ext cx="914400" cy="609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1307473"/>
            <a:ext cx="9991095" cy="46361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228600"/>
            <a:ext cx="8839200" cy="107721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On first entry, the message </a:t>
            </a:r>
            <a:r>
              <a:rPr lang="en-US" sz="3200" i="1" dirty="0" smtClean="0"/>
              <a:t>“School building list is empty”  </a:t>
            </a:r>
            <a:r>
              <a:rPr lang="en-US" sz="3200" dirty="0" smtClean="0"/>
              <a:t>is displayed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60198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Click Add School Building to encode data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9144000" cy="44788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228600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Data entry page for School Buildings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4019550"/>
            <a:ext cx="31832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114800" y="3124200"/>
            <a:ext cx="4876800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Ctrl+LeftClick</a:t>
            </a:r>
            <a:r>
              <a:rPr lang="en-US" sz="2000" dirty="0" smtClean="0"/>
              <a:t> to select more than one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8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52600"/>
            <a:ext cx="9144000" cy="37005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533400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Save School Building data before encoding rooms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9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30104"/>
            <a:ext cx="9144000" cy="43977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228600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View School Buildings Inventory page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81400" y="5638800"/>
            <a:ext cx="556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/>
              <a:t>Click </a:t>
            </a:r>
            <a:r>
              <a:rPr lang="en-US" sz="3200" b="1" dirty="0" smtClean="0"/>
              <a:t>View/Update</a:t>
            </a:r>
            <a:r>
              <a:rPr lang="en-US" sz="3200" dirty="0" smtClean="0"/>
              <a:t> to encode room inventory per building</a:t>
            </a:r>
          </a:p>
        </p:txBody>
      </p:sp>
      <p:sp>
        <p:nvSpPr>
          <p:cNvPr id="5" name="Up Arrow 4"/>
          <p:cNvSpPr/>
          <p:nvPr/>
        </p:nvSpPr>
        <p:spPr>
          <a:xfrm>
            <a:off x="8153400" y="4953000"/>
            <a:ext cx="838200" cy="4572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0"/>
            <a:ext cx="838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8382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Auto Room Number</a:t>
            </a:r>
          </a:p>
        </p:txBody>
      </p:sp>
      <p:sp>
        <p:nvSpPr>
          <p:cNvPr id="10" name="Oval 9"/>
          <p:cNvSpPr/>
          <p:nvPr/>
        </p:nvSpPr>
        <p:spPr>
          <a:xfrm>
            <a:off x="685800" y="1905000"/>
            <a:ext cx="304800" cy="304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5800" y="5562600"/>
            <a:ext cx="304800" cy="304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10" idx="4"/>
            <a:endCxn id="11" idx="0"/>
          </p:cNvCxnSpPr>
          <p:nvPr/>
        </p:nvCxnSpPr>
        <p:spPr>
          <a:xfrm>
            <a:off x="838200" y="2209800"/>
            <a:ext cx="0" cy="33528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SB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96986"/>
            <a:ext cx="9144000" cy="366402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228600"/>
            <a:ext cx="883920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Update Rooms Inventory page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95800" y="1143000"/>
            <a:ext cx="4419600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Ctrl+Left</a:t>
            </a:r>
            <a:r>
              <a:rPr lang="en-US" sz="2000" b="1" dirty="0" smtClean="0">
                <a:solidFill>
                  <a:schemeClr val="bg1"/>
                </a:solidFill>
              </a:rPr>
              <a:t> Click for multiple selection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410200" y="1600200"/>
            <a:ext cx="533400" cy="106680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182</Words>
  <Application>Microsoft Office PowerPoint</Application>
  <PresentationFormat>On-screen Show (4:3)</PresentationFormat>
  <Paragraphs>27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GRM</dc:creator>
  <cp:lastModifiedBy>Ariel</cp:lastModifiedBy>
  <cp:revision>10</cp:revision>
  <dcterms:created xsi:type="dcterms:W3CDTF">2014-11-09T09:28:46Z</dcterms:created>
  <dcterms:modified xsi:type="dcterms:W3CDTF">2014-11-10T01:11:37Z</dcterms:modified>
</cp:coreProperties>
</file>